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15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5C5D4-A009-4610-83CF-CFFEB14293CD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AD19E-4587-45EB-8618-31BC2A3AE8E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C60DA-CF4B-4F61-B5C3-DBC703372810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EBC63-FD1D-4705-8A44-15E68BBA87A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0EBC63-FD1D-4705-8A44-15E68BBA87A5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D324-2E12-4C0F-80D1-ABAFE2584E6B}" type="datetimeFigureOut">
              <a:rPr lang="fr-FR" smtClean="0"/>
              <a:t>17/05/2012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8B57E-E3BA-4791-B7FE-A98DEAF8789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fr/imgres?q=mini+eolienne+verticale+hitech&amp;start=110&amp;um=1&amp;hl=fr&amp;qscrl=1&amp;nord=1&amp;rlz=1T4GGHP_frFR466FR467&amp;biw=1280&amp;bih=538&amp;tbm=isch&amp;tbnid=OSSIeNAh5bKFzM:&amp;imgrefurl=http://www.paperblog.fr/1041626/concept-d-eolienne-par-laura-sink/&amp;docid=fH0fhsgMg7EpRM&amp;itg=1&amp;imgurl=http://media.paperblog.fr/i/104/1041626/concept-deolienne-laura-sink-L-1.jpeg&amp;w=420&amp;h=459&amp;ei=DA21T8rGJ8Ok8QPokLjqDw&amp;zoom=1&amp;iact=hc&amp;vpx=107&amp;vpy=2&amp;dur=1577&amp;hovh=235&amp;hovw=215&amp;tx=118&amp;ty=123&amp;sig=108762062732413864436&amp;page=8&amp;tbnh=153&amp;tbnw=153&amp;ndsp=15&amp;ved=1t:429,r:0,s:110,i:3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28992" y="642918"/>
            <a:ext cx="5029208" cy="2528904"/>
          </a:xfrm>
        </p:spPr>
        <p:txBody>
          <a:bodyPr/>
          <a:lstStyle/>
          <a:p>
            <a:r>
              <a:rPr lang="fr-FR" dirty="0" smtClean="0">
                <a:latin typeface="Engravers MT" pitchFamily="18" charset="0"/>
              </a:rPr>
              <a:t>Mini projet </a:t>
            </a:r>
            <a:br>
              <a:rPr lang="fr-FR" dirty="0" smtClean="0">
                <a:latin typeface="Engravers MT" pitchFamily="18" charset="0"/>
              </a:rPr>
            </a:br>
            <a:r>
              <a:rPr lang="fr-FR" dirty="0" smtClean="0">
                <a:latin typeface="Engravers MT" pitchFamily="18" charset="0"/>
              </a:rPr>
              <a:t>EOLIENNE</a:t>
            </a:r>
            <a:endParaRPr lang="fr-FR" dirty="0">
              <a:latin typeface="Engravers MT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28992" y="4000504"/>
            <a:ext cx="4714908" cy="1752600"/>
          </a:xfrm>
        </p:spPr>
        <p:txBody>
          <a:bodyPr/>
          <a:lstStyle/>
          <a:p>
            <a:r>
              <a:rPr lang="fr-FR" dirty="0"/>
              <a:t>POTTIER Ph.</a:t>
            </a:r>
            <a:r>
              <a:rPr lang="da-DK" dirty="0"/>
              <a:t/>
            </a:r>
            <a:br>
              <a:rPr lang="da-DK" dirty="0"/>
            </a:br>
            <a:r>
              <a:rPr lang="fr-FR" dirty="0"/>
              <a:t>STI2D ITEC</a:t>
            </a:r>
            <a:r>
              <a:rPr lang="da-DK" dirty="0"/>
              <a:t/>
            </a:r>
            <a:br>
              <a:rPr lang="da-DK" dirty="0"/>
            </a:br>
            <a:r>
              <a:rPr lang="fr-FR" dirty="0"/>
              <a:t>23/04/2012</a:t>
            </a:r>
          </a:p>
          <a:p>
            <a:endParaRPr lang="fr-FR" dirty="0"/>
          </a:p>
        </p:txBody>
      </p:sp>
      <p:pic>
        <p:nvPicPr>
          <p:cNvPr id="4" name="rg_hi" descr="http://t0.gstatic.com/images?q=tbn:ANd9GcSk3Jr6MzlrTOjsaRMSO89mcesqn88ESzx-PzFl9MZXEbirn9tI">
            <a:hlinkClick r:id="rId3"/>
          </p:cNvPr>
          <p:cNvPicPr/>
          <p:nvPr/>
        </p:nvPicPr>
        <p:blipFill>
          <a:blip r:embed="rId4"/>
          <a:srcRect l="15220" r="15882"/>
          <a:stretch>
            <a:fillRect/>
          </a:stretch>
        </p:blipFill>
        <p:spPr bwMode="auto">
          <a:xfrm>
            <a:off x="571472" y="571480"/>
            <a:ext cx="3065526" cy="488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5786446" y="3214686"/>
            <a:ext cx="714380" cy="714380"/>
          </a:xfrm>
          <a:prstGeom prst="ellipse">
            <a:avLst/>
          </a:prstGeom>
          <a:solidFill>
            <a:srgbClr val="8064A2"/>
          </a:solidFill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par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85786" y="5643578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Camille CLAUDEL FOURMIES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RightUp">
              <a:rot lat="20439498" lon="20941530" rev="321872"/>
            </a:camera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fr-FR" sz="1600" b="1" dirty="0" smtClean="0">
                <a:latin typeface="Engravers MT" pitchFamily="18" charset="0"/>
              </a:rPr>
              <a:t>Mini projet EOLIENNE</a:t>
            </a:r>
            <a:br>
              <a:rPr lang="fr-FR" sz="1600" b="1" dirty="0" smtClean="0">
                <a:latin typeface="Engravers MT" pitchFamily="18" charset="0"/>
              </a:rPr>
            </a:br>
            <a:r>
              <a:rPr lang="fr-FR" sz="1600" dirty="0" smtClean="0">
                <a:latin typeface="Engravers MT" pitchFamily="18" charset="0"/>
              </a:rPr>
              <a:t/>
            </a:r>
            <a:br>
              <a:rPr lang="fr-FR" sz="1600" dirty="0" smtClean="0">
                <a:latin typeface="Engravers MT" pitchFamily="18" charset="0"/>
              </a:rPr>
            </a:br>
            <a:r>
              <a:rPr lang="fr-FR" sz="1600" b="1" dirty="0" smtClean="0">
                <a:latin typeface="Engravers MT" pitchFamily="18" charset="0"/>
              </a:rPr>
              <a:t>Camille CLAUDEL FOURMIES</a:t>
            </a:r>
            <a:endParaRPr lang="fr-FR" sz="1600" dirty="0">
              <a:latin typeface="Engravers MT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842965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fld id="{2533627C-E714-41F9-8EED-6722A51563AA}" type="slidenum">
              <a:rPr lang="fr-FR" smtClean="0"/>
              <a:t>10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1472" y="1428736"/>
            <a:ext cx="8072494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Engravers MT" pitchFamily="18" charset="0"/>
              </a:rPr>
              <a:t>Activité de test</a:t>
            </a:r>
            <a:endParaRPr lang="fr-FR" dirty="0">
              <a:latin typeface="Engravers MT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RightUp">
              <a:rot lat="20439498" lon="20941530" rev="321872"/>
            </a:camera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fr-FR" sz="1600" b="1" dirty="0" smtClean="0">
                <a:latin typeface="Engravers MT" pitchFamily="18" charset="0"/>
              </a:rPr>
              <a:t>Mini projet EOLIENNE</a:t>
            </a:r>
            <a:br>
              <a:rPr lang="fr-FR" sz="1600" b="1" dirty="0" smtClean="0">
                <a:latin typeface="Engravers MT" pitchFamily="18" charset="0"/>
              </a:rPr>
            </a:br>
            <a:r>
              <a:rPr lang="fr-FR" sz="1600" dirty="0" smtClean="0">
                <a:latin typeface="Engravers MT" pitchFamily="18" charset="0"/>
              </a:rPr>
              <a:t/>
            </a:r>
            <a:br>
              <a:rPr lang="fr-FR" sz="1600" dirty="0" smtClean="0">
                <a:latin typeface="Engravers MT" pitchFamily="18" charset="0"/>
              </a:rPr>
            </a:br>
            <a:r>
              <a:rPr lang="fr-FR" sz="1600" b="1" dirty="0" smtClean="0">
                <a:latin typeface="Engravers MT" pitchFamily="18" charset="0"/>
              </a:rPr>
              <a:t>Camille CLAUDEL FOURMIES</a:t>
            </a:r>
            <a:endParaRPr lang="fr-FR" sz="1600" dirty="0">
              <a:latin typeface="Engravers MT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842965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fld id="{2533627C-E714-41F9-8EED-6722A51563AA}" type="slidenum">
              <a:rPr lang="fr-FR" smtClean="0"/>
              <a:t>11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1472" y="1428736"/>
            <a:ext cx="8072494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Engravers MT" pitchFamily="18" charset="0"/>
              </a:rPr>
              <a:t>Conclusion</a:t>
            </a:r>
            <a:endParaRPr lang="fr-FR" dirty="0">
              <a:latin typeface="Engravers MT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RightUp">
              <a:rot lat="20439498" lon="20941530" rev="321872"/>
            </a:camera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fr-FR" sz="1600" b="1" dirty="0" smtClean="0">
                <a:latin typeface="Engravers MT" pitchFamily="18" charset="0"/>
              </a:rPr>
              <a:t>Mini projet EOLIENNE</a:t>
            </a:r>
            <a:br>
              <a:rPr lang="fr-FR" sz="1600" b="1" dirty="0" smtClean="0">
                <a:latin typeface="Engravers MT" pitchFamily="18" charset="0"/>
              </a:rPr>
            </a:br>
            <a:r>
              <a:rPr lang="fr-FR" sz="1600" dirty="0" smtClean="0">
                <a:latin typeface="Engravers MT" pitchFamily="18" charset="0"/>
              </a:rPr>
              <a:t/>
            </a:r>
            <a:br>
              <a:rPr lang="fr-FR" sz="1600" dirty="0" smtClean="0">
                <a:latin typeface="Engravers MT" pitchFamily="18" charset="0"/>
              </a:rPr>
            </a:br>
            <a:r>
              <a:rPr lang="fr-FR" sz="1600" b="1" dirty="0" smtClean="0">
                <a:latin typeface="Engravers MT" pitchFamily="18" charset="0"/>
              </a:rPr>
              <a:t>Camille CLAUDEL FOURMIES</a:t>
            </a:r>
            <a:endParaRPr lang="fr-FR" sz="1600" dirty="0">
              <a:latin typeface="Engravers MT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 algn="ctr">
              <a:buNone/>
            </a:pPr>
            <a:r>
              <a:rPr lang="fr-FR" sz="2400" dirty="0" smtClean="0"/>
              <a:t>Merci de votre attention.</a:t>
            </a: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842965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fld id="{2533627C-E714-41F9-8EED-6722A51563AA}" type="slidenum">
              <a:rPr lang="fr-FR" smtClean="0"/>
              <a:t>12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1472" y="1428736"/>
            <a:ext cx="8072494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endParaRPr lang="fr-FR" dirty="0">
              <a:latin typeface="Engravers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RightUp">
              <a:rot lat="20439498" lon="20941530" rev="321872"/>
            </a:camera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fr-FR" sz="3200" b="1" dirty="0" smtClean="0">
                <a:latin typeface="Engravers MT" pitchFamily="18" charset="0"/>
              </a:rPr>
              <a:t>Mini projet EOLIENNE</a:t>
            </a:r>
            <a:br>
              <a:rPr lang="fr-FR" sz="3200" b="1" dirty="0" smtClean="0">
                <a:latin typeface="Engravers MT" pitchFamily="18" charset="0"/>
              </a:rPr>
            </a:br>
            <a:r>
              <a:rPr lang="fr-FR" sz="3200" dirty="0" smtClean="0">
                <a:latin typeface="Engravers MT" pitchFamily="18" charset="0"/>
              </a:rPr>
              <a:t/>
            </a:r>
            <a:br>
              <a:rPr lang="fr-FR" sz="3200" dirty="0" smtClean="0">
                <a:latin typeface="Engravers MT" pitchFamily="18" charset="0"/>
              </a:rPr>
            </a:br>
            <a:r>
              <a:rPr lang="fr-FR" sz="3200" b="1" dirty="0" smtClean="0">
                <a:latin typeface="Engravers MT" pitchFamily="18" charset="0"/>
              </a:rPr>
              <a:t>Camille CLAUDEL FOURMIES</a:t>
            </a:r>
            <a:endParaRPr lang="fr-FR" sz="3200" dirty="0">
              <a:latin typeface="Engravers MT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7"/>
            <a:ext cx="8229600" cy="278608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fr-FR" dirty="0"/>
          </a:p>
          <a:p>
            <a:pPr algn="ctr"/>
            <a:r>
              <a:rPr lang="fr-FR" dirty="0"/>
              <a:t>élève 1</a:t>
            </a:r>
          </a:p>
          <a:p>
            <a:pPr algn="ctr"/>
            <a:r>
              <a:rPr lang="fr-FR" dirty="0"/>
              <a:t>élève 2</a:t>
            </a:r>
          </a:p>
          <a:p>
            <a:pPr algn="ctr"/>
            <a:r>
              <a:rPr lang="fr-FR" dirty="0"/>
              <a:t>élève 3</a:t>
            </a:r>
          </a:p>
          <a:p>
            <a:pPr algn="ctr"/>
            <a:r>
              <a:rPr lang="fr-FR" dirty="0"/>
              <a:t>élève 4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RightUp">
              <a:rot lat="20439498" lon="20941530" rev="321872"/>
            </a:camera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fr-FR" sz="1600" b="1" dirty="0" smtClean="0">
                <a:latin typeface="Engravers MT" pitchFamily="18" charset="0"/>
              </a:rPr>
              <a:t>Mini projet EOLIENNE</a:t>
            </a:r>
            <a:br>
              <a:rPr lang="fr-FR" sz="1600" b="1" dirty="0" smtClean="0">
                <a:latin typeface="Engravers MT" pitchFamily="18" charset="0"/>
              </a:rPr>
            </a:br>
            <a:r>
              <a:rPr lang="fr-FR" sz="1600" dirty="0" smtClean="0">
                <a:latin typeface="Engravers MT" pitchFamily="18" charset="0"/>
              </a:rPr>
              <a:t/>
            </a:r>
            <a:br>
              <a:rPr lang="fr-FR" sz="1600" dirty="0" smtClean="0">
                <a:latin typeface="Engravers MT" pitchFamily="18" charset="0"/>
              </a:rPr>
            </a:br>
            <a:r>
              <a:rPr lang="fr-FR" sz="1600" b="1" dirty="0" smtClean="0">
                <a:latin typeface="Engravers MT" pitchFamily="18" charset="0"/>
              </a:rPr>
              <a:t>Camille CLAUDEL FOURMIES</a:t>
            </a:r>
            <a:endParaRPr lang="fr-FR" sz="1600" dirty="0">
              <a:latin typeface="Engravers MT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Description du système</a:t>
            </a:r>
          </a:p>
          <a:p>
            <a:pPr>
              <a:buNone/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842965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fld id="{2533627C-E714-41F9-8EED-6722A51563AA}" type="slidenum">
              <a:rPr lang="fr-FR" smtClean="0"/>
              <a:t>3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1472" y="1428736"/>
            <a:ext cx="8072494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Engravers MT" pitchFamily="18" charset="0"/>
              </a:rPr>
              <a:t>Mise en situation</a:t>
            </a:r>
            <a:endParaRPr lang="fr-FR" dirty="0">
              <a:latin typeface="Engravers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RightUp">
              <a:rot lat="20439498" lon="20941530" rev="321872"/>
            </a:camera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fr-FR" sz="1600" b="1" dirty="0" smtClean="0">
                <a:latin typeface="Engravers MT" pitchFamily="18" charset="0"/>
              </a:rPr>
              <a:t>Mini projet EOLIENNE</a:t>
            </a:r>
            <a:br>
              <a:rPr lang="fr-FR" sz="1600" b="1" dirty="0" smtClean="0">
                <a:latin typeface="Engravers MT" pitchFamily="18" charset="0"/>
              </a:rPr>
            </a:br>
            <a:r>
              <a:rPr lang="fr-FR" sz="1600" dirty="0" smtClean="0">
                <a:latin typeface="Engravers MT" pitchFamily="18" charset="0"/>
              </a:rPr>
              <a:t/>
            </a:r>
            <a:br>
              <a:rPr lang="fr-FR" sz="1600" dirty="0" smtClean="0">
                <a:latin typeface="Engravers MT" pitchFamily="18" charset="0"/>
              </a:rPr>
            </a:br>
            <a:r>
              <a:rPr lang="fr-FR" sz="1600" b="1" dirty="0" smtClean="0">
                <a:latin typeface="Engravers MT" pitchFamily="18" charset="0"/>
              </a:rPr>
              <a:t>Camille CLAUDEL FOURMIES</a:t>
            </a:r>
            <a:endParaRPr lang="fr-FR" sz="1600" dirty="0">
              <a:latin typeface="Engravers MT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Description de l’étude</a:t>
            </a:r>
          </a:p>
          <a:p>
            <a:pPr>
              <a:buNone/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842965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fld id="{2533627C-E714-41F9-8EED-6722A51563AA}" type="slidenum">
              <a:rPr lang="fr-FR" smtClean="0"/>
              <a:t>4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1472" y="1428736"/>
            <a:ext cx="8072494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Engravers MT" pitchFamily="18" charset="0"/>
              </a:rPr>
              <a:t>Mise en situation</a:t>
            </a:r>
            <a:endParaRPr lang="fr-FR" dirty="0">
              <a:latin typeface="Engravers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RightUp">
              <a:rot lat="20439498" lon="20941530" rev="321872"/>
            </a:camera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fr-FR" sz="1600" b="1" dirty="0" smtClean="0">
                <a:latin typeface="Engravers MT" pitchFamily="18" charset="0"/>
              </a:rPr>
              <a:t>Mini projet EOLIENNE</a:t>
            </a:r>
            <a:br>
              <a:rPr lang="fr-FR" sz="1600" b="1" dirty="0" smtClean="0">
                <a:latin typeface="Engravers MT" pitchFamily="18" charset="0"/>
              </a:rPr>
            </a:br>
            <a:r>
              <a:rPr lang="fr-FR" sz="1600" dirty="0" smtClean="0">
                <a:latin typeface="Engravers MT" pitchFamily="18" charset="0"/>
              </a:rPr>
              <a:t/>
            </a:r>
            <a:br>
              <a:rPr lang="fr-FR" sz="1600" dirty="0" smtClean="0">
                <a:latin typeface="Engravers MT" pitchFamily="18" charset="0"/>
              </a:rPr>
            </a:br>
            <a:r>
              <a:rPr lang="fr-FR" sz="1600" b="1" dirty="0" smtClean="0">
                <a:latin typeface="Engravers MT" pitchFamily="18" charset="0"/>
              </a:rPr>
              <a:t>Camille CLAUDEL FOURMIES</a:t>
            </a:r>
            <a:endParaRPr lang="fr-FR" sz="1600" dirty="0">
              <a:latin typeface="Engravers MT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Cahier des charges</a:t>
            </a:r>
          </a:p>
          <a:p>
            <a:pPr>
              <a:buNone/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842965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fld id="{2533627C-E714-41F9-8EED-6722A51563AA}" type="slidenum">
              <a:rPr lang="fr-FR" smtClean="0"/>
              <a:t>5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1472" y="1428736"/>
            <a:ext cx="8072494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Engravers MT" pitchFamily="18" charset="0"/>
              </a:rPr>
              <a:t>Enoncé du besoin</a:t>
            </a:r>
            <a:endParaRPr lang="fr-FR" dirty="0">
              <a:latin typeface="Engravers MT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RightUp">
              <a:rot lat="20439498" lon="20941530" rev="321872"/>
            </a:camera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fr-FR" sz="1600" b="1" dirty="0" smtClean="0">
                <a:latin typeface="Engravers MT" pitchFamily="18" charset="0"/>
              </a:rPr>
              <a:t>Mini projet EOLIENNE</a:t>
            </a:r>
            <a:br>
              <a:rPr lang="fr-FR" sz="1600" b="1" dirty="0" smtClean="0">
                <a:latin typeface="Engravers MT" pitchFamily="18" charset="0"/>
              </a:rPr>
            </a:br>
            <a:r>
              <a:rPr lang="fr-FR" sz="1600" dirty="0" smtClean="0">
                <a:latin typeface="Engravers MT" pitchFamily="18" charset="0"/>
              </a:rPr>
              <a:t/>
            </a:r>
            <a:br>
              <a:rPr lang="fr-FR" sz="1600" dirty="0" smtClean="0">
                <a:latin typeface="Engravers MT" pitchFamily="18" charset="0"/>
              </a:rPr>
            </a:br>
            <a:r>
              <a:rPr lang="fr-FR" sz="1600" b="1" dirty="0" smtClean="0">
                <a:latin typeface="Engravers MT" pitchFamily="18" charset="0"/>
              </a:rPr>
              <a:t>Camille CLAUDEL FOURMIES</a:t>
            </a:r>
            <a:endParaRPr lang="fr-FR" sz="1600" dirty="0">
              <a:latin typeface="Engravers MT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842965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fld id="{2533627C-E714-41F9-8EED-6722A51563AA}" type="slidenum">
              <a:rPr lang="fr-FR" smtClean="0"/>
              <a:t>6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1472" y="1428736"/>
            <a:ext cx="8072494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Engravers MT" pitchFamily="18" charset="0"/>
              </a:rPr>
              <a:t>Analyse de la solution existante</a:t>
            </a:r>
            <a:endParaRPr lang="fr-FR" dirty="0">
              <a:latin typeface="Engravers MT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RightUp">
              <a:rot lat="20439498" lon="20941530" rev="321872"/>
            </a:camera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fr-FR" sz="1600" b="1" dirty="0" smtClean="0">
                <a:latin typeface="Engravers MT" pitchFamily="18" charset="0"/>
              </a:rPr>
              <a:t>Mini projet EOLIENNE</a:t>
            </a:r>
            <a:br>
              <a:rPr lang="fr-FR" sz="1600" b="1" dirty="0" smtClean="0">
                <a:latin typeface="Engravers MT" pitchFamily="18" charset="0"/>
              </a:rPr>
            </a:br>
            <a:r>
              <a:rPr lang="fr-FR" sz="1600" dirty="0" smtClean="0">
                <a:latin typeface="Engravers MT" pitchFamily="18" charset="0"/>
              </a:rPr>
              <a:t/>
            </a:r>
            <a:br>
              <a:rPr lang="fr-FR" sz="1600" dirty="0" smtClean="0">
                <a:latin typeface="Engravers MT" pitchFamily="18" charset="0"/>
              </a:rPr>
            </a:br>
            <a:r>
              <a:rPr lang="fr-FR" sz="1600" b="1" dirty="0" smtClean="0">
                <a:latin typeface="Engravers MT" pitchFamily="18" charset="0"/>
              </a:rPr>
              <a:t>Camille CLAUDEL FOURMIES</a:t>
            </a:r>
            <a:endParaRPr lang="fr-FR" sz="1600" dirty="0">
              <a:latin typeface="Engravers MT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842965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fld id="{2533627C-E714-41F9-8EED-6722A51563AA}" type="slidenum">
              <a:rPr lang="fr-FR" smtClean="0"/>
              <a:t>7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1472" y="1428736"/>
            <a:ext cx="8072494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Engravers MT" pitchFamily="18" charset="0"/>
              </a:rPr>
              <a:t>Activité de création</a:t>
            </a:r>
            <a:endParaRPr lang="fr-FR" dirty="0">
              <a:latin typeface="Engravers MT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RightUp">
              <a:rot lat="20439498" lon="20941530" rev="321872"/>
            </a:camera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fr-FR" sz="1600" b="1" dirty="0" smtClean="0">
                <a:latin typeface="Engravers MT" pitchFamily="18" charset="0"/>
              </a:rPr>
              <a:t>Mini projet EOLIENNE</a:t>
            </a:r>
            <a:br>
              <a:rPr lang="fr-FR" sz="1600" b="1" dirty="0" smtClean="0">
                <a:latin typeface="Engravers MT" pitchFamily="18" charset="0"/>
              </a:rPr>
            </a:br>
            <a:r>
              <a:rPr lang="fr-FR" sz="1600" dirty="0" smtClean="0">
                <a:latin typeface="Engravers MT" pitchFamily="18" charset="0"/>
              </a:rPr>
              <a:t/>
            </a:r>
            <a:br>
              <a:rPr lang="fr-FR" sz="1600" dirty="0" smtClean="0">
                <a:latin typeface="Engravers MT" pitchFamily="18" charset="0"/>
              </a:rPr>
            </a:br>
            <a:r>
              <a:rPr lang="fr-FR" sz="1600" b="1" dirty="0" smtClean="0">
                <a:latin typeface="Engravers MT" pitchFamily="18" charset="0"/>
              </a:rPr>
              <a:t>Camille CLAUDEL FOURMIES</a:t>
            </a:r>
            <a:endParaRPr lang="fr-FR" sz="1600" dirty="0">
              <a:latin typeface="Engravers MT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842965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fld id="{2533627C-E714-41F9-8EED-6722A51563AA}" type="slidenum">
              <a:rPr lang="fr-FR" smtClean="0"/>
              <a:t>8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1472" y="1428736"/>
            <a:ext cx="8072494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Engravers MT" pitchFamily="18" charset="0"/>
              </a:rPr>
              <a:t>Activité de conception</a:t>
            </a:r>
            <a:endParaRPr lang="fr-FR" dirty="0">
              <a:latin typeface="Engravers MT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RightUp">
              <a:rot lat="20439498" lon="20941530" rev="321872"/>
            </a:camera>
            <a:lightRig rig="threePt" dir="t"/>
          </a:scene3d>
          <a:sp3d>
            <a:bevelT w="101600" prst="riblet"/>
          </a:sp3d>
        </p:spPr>
        <p:txBody>
          <a:bodyPr>
            <a:noAutofit/>
          </a:bodyPr>
          <a:lstStyle/>
          <a:p>
            <a:r>
              <a:rPr lang="fr-FR" sz="1600" b="1" dirty="0" smtClean="0">
                <a:latin typeface="Engravers MT" pitchFamily="18" charset="0"/>
              </a:rPr>
              <a:t>Mini projet EOLIENNE</a:t>
            </a:r>
            <a:br>
              <a:rPr lang="fr-FR" sz="1600" b="1" dirty="0" smtClean="0">
                <a:latin typeface="Engravers MT" pitchFamily="18" charset="0"/>
              </a:rPr>
            </a:br>
            <a:r>
              <a:rPr lang="fr-FR" sz="1600" dirty="0" smtClean="0">
                <a:latin typeface="Engravers MT" pitchFamily="18" charset="0"/>
              </a:rPr>
              <a:t/>
            </a:r>
            <a:br>
              <a:rPr lang="fr-FR" sz="1600" dirty="0" smtClean="0">
                <a:latin typeface="Engravers MT" pitchFamily="18" charset="0"/>
              </a:rPr>
            </a:br>
            <a:r>
              <a:rPr lang="fr-FR" sz="1600" b="1" dirty="0" smtClean="0">
                <a:latin typeface="Engravers MT" pitchFamily="18" charset="0"/>
              </a:rPr>
              <a:t>Camille CLAUDEL FOURMIES</a:t>
            </a:r>
            <a:endParaRPr lang="fr-FR" sz="1600" dirty="0">
              <a:latin typeface="Engravers MT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371477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8429652" y="607220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fld id="{2533627C-E714-41F9-8EED-6722A51563AA}" type="slidenum">
              <a:rPr lang="fr-FR" smtClean="0"/>
              <a:t>9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71472" y="1428736"/>
            <a:ext cx="8072494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Engravers MT" pitchFamily="18" charset="0"/>
              </a:rPr>
              <a:t>Activité de réalisation</a:t>
            </a:r>
            <a:endParaRPr lang="fr-FR" dirty="0">
              <a:latin typeface="Engravers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102</Words>
  <Application>Microsoft Office PowerPoint</Application>
  <PresentationFormat>Affichage à l'écran (4:3)</PresentationFormat>
  <Paragraphs>48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Mini projet  EOLIENNE</vt:lpstr>
      <vt:lpstr>Mini projet EOLIENNE  Camille CLAUDEL FOURMIES</vt:lpstr>
      <vt:lpstr>Mini projet EOLIENNE  Camille CLAUDEL FOURMIES</vt:lpstr>
      <vt:lpstr>Mini projet EOLIENNE  Camille CLAUDEL FOURMIES</vt:lpstr>
      <vt:lpstr>Mini projet EOLIENNE  Camille CLAUDEL FOURMIES</vt:lpstr>
      <vt:lpstr>Mini projet EOLIENNE  Camille CLAUDEL FOURMIES</vt:lpstr>
      <vt:lpstr>Mini projet EOLIENNE  Camille CLAUDEL FOURMIES</vt:lpstr>
      <vt:lpstr>Mini projet EOLIENNE  Camille CLAUDEL FOURMIES</vt:lpstr>
      <vt:lpstr>Mini projet EOLIENNE  Camille CLAUDEL FOURMIES</vt:lpstr>
      <vt:lpstr>Mini projet EOLIENNE  Camille CLAUDEL FOURMIES</vt:lpstr>
      <vt:lpstr>Mini projet EOLIENNE  Camille CLAUDEL FOURMIES</vt:lpstr>
      <vt:lpstr>Mini projet EOLIENNE  Camille CLAUDEL FOURMIES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p.ph</dc:creator>
  <cp:lastModifiedBy>p.ph</cp:lastModifiedBy>
  <cp:revision>5</cp:revision>
  <dcterms:created xsi:type="dcterms:W3CDTF">2012-05-17T15:21:20Z</dcterms:created>
  <dcterms:modified xsi:type="dcterms:W3CDTF">2012-05-17T15:45:01Z</dcterms:modified>
</cp:coreProperties>
</file>